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2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92F7-AC2D-4A13-AF2E-09B42B1E1CC1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4B3D-FBA3-4E98-9987-7A34D3E0C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38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92F7-AC2D-4A13-AF2E-09B42B1E1CC1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4B3D-FBA3-4E98-9987-7A34D3E0C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34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92F7-AC2D-4A13-AF2E-09B42B1E1CC1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4B3D-FBA3-4E98-9987-7A34D3E0C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84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92F7-AC2D-4A13-AF2E-09B42B1E1CC1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4B3D-FBA3-4E98-9987-7A34D3E0C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87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92F7-AC2D-4A13-AF2E-09B42B1E1CC1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4B3D-FBA3-4E98-9987-7A34D3E0C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22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92F7-AC2D-4A13-AF2E-09B42B1E1CC1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4B3D-FBA3-4E98-9987-7A34D3E0C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18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92F7-AC2D-4A13-AF2E-09B42B1E1CC1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4B3D-FBA3-4E98-9987-7A34D3E0C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96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92F7-AC2D-4A13-AF2E-09B42B1E1CC1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4B3D-FBA3-4E98-9987-7A34D3E0C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43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92F7-AC2D-4A13-AF2E-09B42B1E1CC1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4B3D-FBA3-4E98-9987-7A34D3E0C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93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92F7-AC2D-4A13-AF2E-09B42B1E1CC1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4B3D-FBA3-4E98-9987-7A34D3E0C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95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92F7-AC2D-4A13-AF2E-09B42B1E1CC1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4B3D-FBA3-4E98-9987-7A34D3E0C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91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392F7-AC2D-4A13-AF2E-09B42B1E1CC1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C4B3D-FBA3-4E98-9987-7A34D3E0C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50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181089"/>
            <a:ext cx="82055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0" b="1" dirty="0" smtClean="0"/>
              <a:t>CO JE TO STÁTNÍ SVÁTEK?</a:t>
            </a:r>
            <a:endParaRPr lang="cs-CZ" sz="6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4860032" y="2590745"/>
            <a:ext cx="87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VOLNO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915816" y="2636912"/>
            <a:ext cx="1173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PRÁZNINY</a:t>
            </a:r>
          </a:p>
          <a:p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602049" y="3488475"/>
            <a:ext cx="1464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NAROZENINY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123728" y="4653136"/>
            <a:ext cx="937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OSLAVA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860032" y="4998265"/>
            <a:ext cx="1206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STÁT SLAVÍ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05925" y="3933056"/>
            <a:ext cx="975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RADOST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979712" y="3645024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TRADICE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619672" y="2204864"/>
            <a:ext cx="108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UDÁLOST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62889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7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4104456" cy="5747345"/>
          </a:xfrm>
        </p:spPr>
      </p:pic>
      <p:sp>
        <p:nvSpPr>
          <p:cNvPr id="5" name="TextovéPole 4"/>
          <p:cNvSpPr txBox="1"/>
          <p:nvPr/>
        </p:nvSpPr>
        <p:spPr>
          <a:xfrm>
            <a:off x="4280874" y="1556792"/>
            <a:ext cx="486312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/>
              <a:t>KOLIK</a:t>
            </a:r>
          </a:p>
          <a:p>
            <a:r>
              <a:rPr lang="cs-CZ" sz="4400" b="1" dirty="0" smtClean="0"/>
              <a:t>JICH </a:t>
            </a:r>
          </a:p>
          <a:p>
            <a:r>
              <a:rPr lang="cs-CZ" sz="4400" b="1" dirty="0" smtClean="0"/>
              <a:t>V ČESKÉ REPUBLICE </a:t>
            </a:r>
          </a:p>
          <a:p>
            <a:r>
              <a:rPr lang="cs-CZ" sz="4400" b="1" dirty="0" smtClean="0"/>
              <a:t>MÁME?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421269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7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4104456" cy="5747345"/>
          </a:xfrm>
        </p:spPr>
      </p:pic>
      <p:sp>
        <p:nvSpPr>
          <p:cNvPr id="5" name="TextovéPole 4"/>
          <p:cNvSpPr txBox="1"/>
          <p:nvPr/>
        </p:nvSpPr>
        <p:spPr>
          <a:xfrm>
            <a:off x="4280874" y="1556792"/>
            <a:ext cx="486312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/>
              <a:t>KOLIK</a:t>
            </a:r>
          </a:p>
          <a:p>
            <a:r>
              <a:rPr lang="cs-CZ" sz="4400" b="1" dirty="0" smtClean="0"/>
              <a:t>JICH </a:t>
            </a:r>
          </a:p>
          <a:p>
            <a:r>
              <a:rPr lang="cs-CZ" sz="4400" b="1" dirty="0" smtClean="0"/>
              <a:t>V ČESKÉ REPUBLICE </a:t>
            </a:r>
          </a:p>
          <a:p>
            <a:r>
              <a:rPr lang="cs-CZ" sz="4400" b="1" dirty="0" smtClean="0"/>
              <a:t>MÁME?</a:t>
            </a:r>
            <a:endParaRPr lang="cs-CZ" sz="44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68267" y="4581128"/>
            <a:ext cx="14318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600" dirty="0" smtClean="0">
                <a:solidFill>
                  <a:srgbClr val="FF0000"/>
                </a:solidFill>
              </a:rPr>
              <a:t>13</a:t>
            </a:r>
            <a:endParaRPr lang="cs-CZ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807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1204" y="68671"/>
            <a:ext cx="8229600" cy="1143000"/>
          </a:xfrm>
        </p:spPr>
        <p:txBody>
          <a:bodyPr/>
          <a:lstStyle/>
          <a:p>
            <a:r>
              <a:rPr lang="cs-CZ" dirty="0" smtClean="0"/>
              <a:t>8.KVĚTNA (1945)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237040"/>
            <a:ext cx="3056360" cy="501317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 rot="20148475">
            <a:off x="-6314" y="2885978"/>
            <a:ext cx="28724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Den osvobození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 rot="1937829">
            <a:off x="6269733" y="2991581"/>
            <a:ext cx="2625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Den vítězství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288856" y="6283897"/>
            <a:ext cx="44542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Poslední den 2.světové války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81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8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8701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SLAVÍ SE VŠUDE VE SVĚTĚ STEJNÉ STÁTNÍ SVÁTKY?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966536"/>
            <a:ext cx="5257727" cy="331236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7504" y="1966536"/>
            <a:ext cx="11801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/>
              <a:t>ANO</a:t>
            </a:r>
            <a:endParaRPr lang="cs-CZ" sz="4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7123772" y="1966536"/>
            <a:ext cx="7729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/>
              <a:t>NE</a:t>
            </a:r>
            <a:endParaRPr lang="cs-CZ" sz="40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16836" y="5373216"/>
            <a:ext cx="20954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/>
              <a:t>NĚKTERÉ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464277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8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8701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SLAVÍ SE VŠUDE VE SVĚTĚ STEJNÉ STÁTNÍ SVÁTKY?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966536"/>
            <a:ext cx="5257727" cy="331236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632" y="1966536"/>
            <a:ext cx="11801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/>
              <a:t>ANO</a:t>
            </a:r>
            <a:endParaRPr lang="cs-CZ" sz="4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7204564" y="1984575"/>
            <a:ext cx="7729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/>
              <a:t>NE</a:t>
            </a:r>
            <a:endParaRPr lang="cs-CZ" sz="4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347864" y="5534822"/>
            <a:ext cx="20954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/>
              <a:t>NĚKTERÉ</a:t>
            </a:r>
            <a:endParaRPr lang="cs-CZ" sz="4000" b="1" dirty="0"/>
          </a:p>
        </p:txBody>
      </p:sp>
      <p:pic>
        <p:nvPicPr>
          <p:cNvPr id="1026" name="Picture 2" descr="C:\Users\student\AppData\Local\Microsoft\Windows\INetCache\IE\H0BRFYZD\1024px-Yes_check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533" y="1900373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student\AppData\Local\Microsoft\Windows\INetCache\IE\H0BRFYZD\1024px-Yes_check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5436766"/>
            <a:ext cx="736993" cy="736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udent\AppData\Local\Microsoft\Windows\INetCache\IE\FNKAF3EO\1024px-No-Symbol.svg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947" y="2038969"/>
            <a:ext cx="514896" cy="51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59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 POZNÁME STÁTNÍ SVÁTEK V KALENDÁŘI?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556792"/>
            <a:ext cx="2545854" cy="4525963"/>
          </a:xfrm>
        </p:spPr>
      </p:pic>
      <p:sp>
        <p:nvSpPr>
          <p:cNvPr id="5" name="TextovéPole 4"/>
          <p:cNvSpPr txBox="1"/>
          <p:nvPr/>
        </p:nvSpPr>
        <p:spPr>
          <a:xfrm>
            <a:off x="4716016" y="3521577"/>
            <a:ext cx="33943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ČERVENOU BARVOU, 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STEJNĚ JAKO NEDĚLE</a:t>
            </a:r>
            <a:endParaRPr lang="cs-CZ" sz="2800" b="1" dirty="0">
              <a:solidFill>
                <a:srgbClr val="FF0000"/>
              </a:solidFill>
            </a:endParaRPr>
          </a:p>
        </p:txBody>
      </p:sp>
      <p:cxnSp>
        <p:nvCxnSpPr>
          <p:cNvPr id="10" name="Zakřivená spojnice 9"/>
          <p:cNvCxnSpPr>
            <a:endCxn id="5" idx="1"/>
          </p:cNvCxnSpPr>
          <p:nvPr/>
        </p:nvCxnSpPr>
        <p:spPr>
          <a:xfrm rot="16200000" flipH="1">
            <a:off x="4035157" y="3317771"/>
            <a:ext cx="857663" cy="504056"/>
          </a:xfrm>
          <a:prstGeom prst="curvedConnector2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293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21027019">
            <a:off x="1225416" y="6747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KOLIK MÁME V ČESKÉ REPUBLICE STÁTNÍCH SVÁTKŮ?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 rot="556389">
            <a:off x="763602" y="3103835"/>
            <a:ext cx="67413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SLAVÍ SE VŠUDE VE SVĚTĚ STEJNÉ?</a:t>
            </a:r>
            <a:endParaRPr lang="cs-CZ" sz="3600" b="1" dirty="0"/>
          </a:p>
        </p:txBody>
      </p:sp>
      <p:sp>
        <p:nvSpPr>
          <p:cNvPr id="3" name="TextovéPole 2"/>
          <p:cNvSpPr txBox="1"/>
          <p:nvPr/>
        </p:nvSpPr>
        <p:spPr>
          <a:xfrm rot="20685819">
            <a:off x="461037" y="4786836"/>
            <a:ext cx="8775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JAK STÁTNÍ SVÁTEK POZNÁME V KALENDÁŘI?</a:t>
            </a:r>
            <a:endParaRPr lang="cs-CZ" sz="3600" b="1" dirty="0"/>
          </a:p>
        </p:txBody>
      </p:sp>
      <p:pic>
        <p:nvPicPr>
          <p:cNvPr id="2051" name="Picture 3" descr="C:\Users\student\AppData\Local\Microsoft\Windows\INetCache\IE\54QDC1H6\125px-Flag_of_the_Czech_Republic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3017">
            <a:off x="1259632" y="1412776"/>
            <a:ext cx="468883" cy="31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student\AppData\Local\Microsoft\Windows\INetCache\IE\54QDC1H6\125px-Flag_of_the_Czech_Republic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4963">
            <a:off x="308226" y="2626394"/>
            <a:ext cx="468883" cy="31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student\AppData\Local\Microsoft\Windows\INetCache\IE\54QDC1H6\125px-Flag_of_the_Czech_Republic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37881">
            <a:off x="204464" y="6189865"/>
            <a:ext cx="468883" cy="31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8343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101</Words>
  <Application>Microsoft Office PowerPoint</Application>
  <PresentationFormat>Předvádění na obrazovce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Prezentace aplikace PowerPoint</vt:lpstr>
      <vt:lpstr>Prezentace aplikace PowerPoint</vt:lpstr>
      <vt:lpstr>8.KVĚTNA (1945)</vt:lpstr>
      <vt:lpstr>SLAVÍ SE VŠUDE VE SVĚTĚ STEJNÉ STÁTNÍ SVÁTKY?</vt:lpstr>
      <vt:lpstr>SLAVÍ SE VŠUDE VE SVĚTĚ STEJNÉ STÁTNÍ SVÁTKY?</vt:lpstr>
      <vt:lpstr>JAK POZNÁME STÁTNÍ SVÁTEK V KALENDÁŘI?</vt:lpstr>
      <vt:lpstr>KOLIK MÁME V ČESKÉ REPUBLICE STÁTNÍCH SVÁTKŮ?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student</dc:creator>
  <cp:lastModifiedBy>student</cp:lastModifiedBy>
  <cp:revision>6</cp:revision>
  <dcterms:created xsi:type="dcterms:W3CDTF">2020-05-06T20:50:35Z</dcterms:created>
  <dcterms:modified xsi:type="dcterms:W3CDTF">2020-05-07T07:32:44Z</dcterms:modified>
</cp:coreProperties>
</file>