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11" Type="http://schemas.openxmlformats.org/officeDocument/2006/relationships/image" Target="../media/image9.JPG"/><Relationship Id="rId5" Type="http://schemas.openxmlformats.org/officeDocument/2006/relationships/image" Target="../media/image4.JPG"/><Relationship Id="rId10" Type="http://schemas.openxmlformats.org/officeDocument/2006/relationships/slide" Target="slide4.xml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11" Type="http://schemas.openxmlformats.org/officeDocument/2006/relationships/image" Target="../media/image19.jpg"/><Relationship Id="rId5" Type="http://schemas.openxmlformats.org/officeDocument/2006/relationships/image" Target="../media/image13.jpeg"/><Relationship Id="rId10" Type="http://schemas.openxmlformats.org/officeDocument/2006/relationships/image" Target="../media/image18.jpg"/><Relationship Id="rId4" Type="http://schemas.openxmlformats.org/officeDocument/2006/relationships/image" Target="../media/image12.jpeg"/><Relationship Id="rId9" Type="http://schemas.openxmlformats.org/officeDocument/2006/relationships/image" Target="../media/image17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1.jpeg"/><Relationship Id="rId7" Type="http://schemas.openxmlformats.org/officeDocument/2006/relationships/image" Target="../media/image17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0.jpeg"/><Relationship Id="rId7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11" Type="http://schemas.openxmlformats.org/officeDocument/2006/relationships/image" Target="../media/image19.jpg"/><Relationship Id="rId5" Type="http://schemas.openxmlformats.org/officeDocument/2006/relationships/image" Target="../media/image12.jpeg"/><Relationship Id="rId10" Type="http://schemas.openxmlformats.org/officeDocument/2006/relationships/image" Target="../media/image18.jpg"/><Relationship Id="rId4" Type="http://schemas.openxmlformats.org/officeDocument/2006/relationships/image" Target="../media/image11.jpeg"/><Relationship Id="rId9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KIMOVA HRA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9939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376263" cy="601980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Zapamatuj si </a:t>
            </a:r>
            <a:r>
              <a:rPr lang="cs-CZ" sz="4800" b="1" dirty="0" smtClean="0">
                <a:sym typeface="Wingdings" panose="05000000000000000000" pitchFamily="2" charset="2"/>
              </a:rPr>
              <a:t>co nejvíce obrázků.</a:t>
            </a:r>
            <a:br>
              <a:rPr lang="cs-CZ" sz="4800" b="1" dirty="0" smtClean="0">
                <a:sym typeface="Wingdings" panose="05000000000000000000" pitchFamily="2" charset="2"/>
              </a:rPr>
            </a:br>
            <a:r>
              <a:rPr lang="cs-CZ" sz="4800" b="1" dirty="0">
                <a:sym typeface="Wingdings" panose="05000000000000000000" pitchFamily="2" charset="2"/>
              </a:rPr>
              <a:t/>
            </a:r>
            <a:br>
              <a:rPr lang="cs-CZ" sz="4800" b="1" dirty="0">
                <a:sym typeface="Wingdings" panose="05000000000000000000" pitchFamily="2" charset="2"/>
              </a:rPr>
            </a:br>
            <a:r>
              <a:rPr lang="cs-CZ" sz="4800" b="1" dirty="0" smtClean="0">
                <a:sym typeface="Wingdings" panose="05000000000000000000" pitchFamily="2" charset="2"/>
              </a:rPr>
              <a:t/>
            </a:r>
            <a:br>
              <a:rPr lang="cs-CZ" sz="4800" b="1" dirty="0" smtClean="0">
                <a:sym typeface="Wingdings" panose="05000000000000000000" pitchFamily="2" charset="2"/>
              </a:rPr>
            </a:br>
            <a:r>
              <a:rPr lang="cs-CZ" sz="4800" b="1" dirty="0">
                <a:sym typeface="Wingdings" panose="05000000000000000000" pitchFamily="2" charset="2"/>
              </a:rPr>
              <a:t/>
            </a:r>
            <a:br>
              <a:rPr lang="cs-CZ" sz="4800" b="1" dirty="0">
                <a:sym typeface="Wingdings" panose="05000000000000000000" pitchFamily="2" charset="2"/>
              </a:rPr>
            </a:br>
            <a:r>
              <a:rPr lang="cs-CZ" sz="4800" b="1" dirty="0" smtClean="0">
                <a:sym typeface="Wingdings" panose="05000000000000000000" pitchFamily="2" charset="2"/>
              </a:rPr>
              <a:t/>
            </a:r>
            <a:br>
              <a:rPr lang="cs-CZ" sz="4800" b="1" dirty="0" smtClean="0">
                <a:sym typeface="Wingdings" panose="05000000000000000000" pitchFamily="2" charset="2"/>
              </a:rPr>
            </a:br>
            <a:r>
              <a:rPr lang="cs-CZ" sz="4800" b="1" dirty="0">
                <a:sym typeface="Wingdings" panose="05000000000000000000" pitchFamily="2" charset="2"/>
              </a:rPr>
              <a:t/>
            </a:r>
            <a:br>
              <a:rPr lang="cs-CZ" sz="4800" b="1" dirty="0">
                <a:sym typeface="Wingdings" panose="05000000000000000000" pitchFamily="2" charset="2"/>
              </a:rPr>
            </a:br>
            <a:r>
              <a:rPr lang="cs-CZ" sz="4800" b="1" dirty="0" smtClean="0">
                <a:sym typeface="Wingdings" panose="05000000000000000000" pitchFamily="2" charset="2"/>
              </a:rPr>
              <a:t/>
            </a:r>
            <a:br>
              <a:rPr lang="cs-CZ" sz="4800" b="1" dirty="0" smtClean="0">
                <a:sym typeface="Wingdings" panose="05000000000000000000" pitchFamily="2" charset="2"/>
              </a:rPr>
            </a:br>
            <a:r>
              <a:rPr lang="cs-CZ" sz="4800" b="1" dirty="0">
                <a:sym typeface="Wingdings" panose="05000000000000000000" pitchFamily="2" charset="2"/>
              </a:rPr>
              <a:t/>
            </a:r>
            <a:br>
              <a:rPr lang="cs-CZ" sz="4800" b="1" dirty="0">
                <a:sym typeface="Wingdings" panose="05000000000000000000" pitchFamily="2" charset="2"/>
              </a:rPr>
            </a:br>
            <a:r>
              <a:rPr lang="cs-CZ" sz="4800" b="1" dirty="0" smtClean="0">
                <a:sym typeface="Wingdings" panose="05000000000000000000" pitchFamily="2" charset="2"/>
              </a:rPr>
              <a:t>							</a:t>
            </a:r>
            <a:endParaRPr lang="cs-CZ" sz="1800" b="1" dirty="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65" y="1977771"/>
            <a:ext cx="2048486" cy="1542505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229" y="1977770"/>
            <a:ext cx="2048485" cy="154250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360" y="1985712"/>
            <a:ext cx="2037940" cy="1534564"/>
          </a:xfrm>
          <a:prstGeom prst="rect">
            <a:avLst/>
          </a:prstGeom>
        </p:spPr>
      </p:pic>
      <p:pic>
        <p:nvPicPr>
          <p:cNvPr id="24" name="Obrázek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328" y="4026202"/>
            <a:ext cx="2031201" cy="1529490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922" y="1985712"/>
            <a:ext cx="2037939" cy="1534563"/>
          </a:xfrm>
          <a:prstGeom prst="rect">
            <a:avLst/>
          </a:prstGeom>
        </p:spPr>
      </p:pic>
      <p:pic>
        <p:nvPicPr>
          <p:cNvPr id="26" name="Obrázek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032" y="4063266"/>
            <a:ext cx="2048486" cy="1542505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648" y="4000171"/>
            <a:ext cx="2048486" cy="1542505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120" y="4008114"/>
            <a:ext cx="2055222" cy="1547578"/>
          </a:xfrm>
          <a:prstGeom prst="rect">
            <a:avLst/>
          </a:prstGeom>
        </p:spPr>
      </p:pic>
      <p:pic>
        <p:nvPicPr>
          <p:cNvPr id="3" name="Obrázek 2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112" y="5928298"/>
            <a:ext cx="883376" cy="66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1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/>
    </mc:Choice>
    <mc:Fallback xmlns=""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599" y="827313"/>
            <a:ext cx="10280469" cy="5765075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4800" b="1" dirty="0" smtClean="0"/>
              <a:t>Na papír zapiš nebo namaluj všechny obrázky, které sis zapamatoval(a).</a:t>
            </a:r>
            <a:br>
              <a:rPr lang="cs-CZ" sz="4800" b="1" dirty="0" smtClean="0"/>
            </a:b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4800" b="1" dirty="0" smtClean="0"/>
              <a:t>                                  </a:t>
            </a:r>
            <a:endParaRPr lang="cs-CZ" sz="1800" b="1" dirty="0"/>
          </a:p>
        </p:txBody>
      </p:sp>
      <p:pic>
        <p:nvPicPr>
          <p:cNvPr id="5" name="Obrázek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870" y="5457719"/>
            <a:ext cx="987879" cy="74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0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Zapamatuj </a:t>
            </a:r>
            <a:r>
              <a:rPr lang="cs-CZ" b="1" dirty="0" smtClean="0"/>
              <a:t>si</a:t>
            </a:r>
            <a:r>
              <a:rPr lang="cs-CZ" b="1" dirty="0" smtClean="0">
                <a:sym typeface="Wingdings" panose="05000000000000000000" pitchFamily="2" charset="2"/>
              </a:rPr>
              <a:t> obrázky.</a:t>
            </a:r>
            <a:r>
              <a:rPr lang="cs-CZ" b="1" dirty="0">
                <a:sym typeface="Wingdings" panose="05000000000000000000" pitchFamily="2" charset="2"/>
              </a:rPr>
              <a:t/>
            </a:r>
            <a:br>
              <a:rPr lang="cs-CZ" b="1" dirty="0">
                <a:sym typeface="Wingdings" panose="05000000000000000000" pitchFamily="2" charset="2"/>
              </a:rPr>
            </a:br>
            <a:r>
              <a:rPr lang="cs-CZ" b="1" dirty="0">
                <a:sym typeface="Wingdings" panose="05000000000000000000" pitchFamily="2" charset="2"/>
              </a:rPr>
              <a:t/>
            </a:r>
            <a:br>
              <a:rPr lang="cs-CZ" b="1" dirty="0">
                <a:sym typeface="Wingdings" panose="05000000000000000000" pitchFamily="2" charset="2"/>
              </a:rPr>
            </a:br>
            <a:endParaRPr lang="cs-CZ" dirty="0"/>
          </a:p>
        </p:txBody>
      </p:sp>
      <p:pic>
        <p:nvPicPr>
          <p:cNvPr id="1026" name="Picture 2" descr="sluníč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832" y="1657804"/>
            <a:ext cx="1831975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je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44" y="2037715"/>
            <a:ext cx="1340522" cy="123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mimin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73" y="4428007"/>
            <a:ext cx="1128713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knih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356" y="1815647"/>
            <a:ext cx="251618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klíč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463" y="3469641"/>
            <a:ext cx="1944688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panenk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998" y="3137966"/>
            <a:ext cx="1335088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zajíče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028" y="2077403"/>
            <a:ext cx="1146175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377" y="4452789"/>
            <a:ext cx="2609850" cy="17526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282" y="5140597"/>
            <a:ext cx="1501298" cy="150129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159" y="4187303"/>
            <a:ext cx="1580836" cy="167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2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Zapiš, </a:t>
            </a:r>
            <a:r>
              <a:rPr lang="cs-CZ" b="1" dirty="0" smtClean="0"/>
              <a:t>které tři obrázky chybí.</a:t>
            </a:r>
            <a:r>
              <a:rPr lang="cs-CZ" b="1" dirty="0">
                <a:sym typeface="Wingdings" panose="05000000000000000000" pitchFamily="2" charset="2"/>
              </a:rPr>
              <a:t/>
            </a:r>
            <a:br>
              <a:rPr lang="cs-CZ" b="1" dirty="0">
                <a:sym typeface="Wingdings" panose="05000000000000000000" pitchFamily="2" charset="2"/>
              </a:rPr>
            </a:br>
            <a:r>
              <a:rPr lang="cs-CZ" b="1" dirty="0">
                <a:sym typeface="Wingdings" panose="05000000000000000000" pitchFamily="2" charset="2"/>
              </a:rPr>
              <a:t/>
            </a:r>
            <a:br>
              <a:rPr lang="cs-CZ" b="1" dirty="0">
                <a:sym typeface="Wingdings" panose="05000000000000000000" pitchFamily="2" charset="2"/>
              </a:rPr>
            </a:br>
            <a:endParaRPr lang="cs-CZ" dirty="0"/>
          </a:p>
        </p:txBody>
      </p:sp>
      <p:pic>
        <p:nvPicPr>
          <p:cNvPr id="1026" name="Picture 2" descr="sluníč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832" y="1657804"/>
            <a:ext cx="1831975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je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44" y="2037715"/>
            <a:ext cx="1340522" cy="123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mimin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73" y="4428007"/>
            <a:ext cx="1128713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knih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356" y="1815647"/>
            <a:ext cx="251618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panenk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998" y="3137966"/>
            <a:ext cx="1335088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377" y="4452789"/>
            <a:ext cx="2609850" cy="17526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282" y="5140597"/>
            <a:ext cx="1501298" cy="150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4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ál 15"/>
          <p:cNvSpPr/>
          <p:nvPr/>
        </p:nvSpPr>
        <p:spPr>
          <a:xfrm>
            <a:off x="917727" y="3805487"/>
            <a:ext cx="2520746" cy="252910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4567186" y="3137966"/>
            <a:ext cx="2520746" cy="238776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0" name="Picture 6" descr="klí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251" y="3575662"/>
            <a:ext cx="1810379" cy="142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ál 2"/>
          <p:cNvSpPr/>
          <p:nvPr/>
        </p:nvSpPr>
        <p:spPr>
          <a:xfrm>
            <a:off x="9291503" y="1741556"/>
            <a:ext cx="2055223" cy="206393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Zapamatuj </a:t>
            </a:r>
            <a:r>
              <a:rPr lang="cs-CZ" b="1" dirty="0" smtClean="0"/>
              <a:t>si </a:t>
            </a:r>
            <a:r>
              <a:rPr lang="cs-CZ" b="1" dirty="0" smtClean="0">
                <a:sym typeface="Wingdings" panose="05000000000000000000" pitchFamily="2" charset="2"/>
              </a:rPr>
              <a:t>obrázky</a:t>
            </a:r>
            <a:r>
              <a:rPr lang="cs-CZ" b="1" dirty="0">
                <a:sym typeface="Wingdings" panose="05000000000000000000" pitchFamily="2" charset="2"/>
              </a:rPr>
              <a:t> </a:t>
            </a:r>
            <a:r>
              <a:rPr lang="cs-CZ" b="1" dirty="0" smtClean="0">
                <a:sym typeface="Wingdings" panose="05000000000000000000" pitchFamily="2" charset="2"/>
              </a:rPr>
              <a:t>– řešení.</a:t>
            </a:r>
            <a:r>
              <a:rPr lang="cs-CZ" b="1" dirty="0">
                <a:sym typeface="Wingdings" panose="05000000000000000000" pitchFamily="2" charset="2"/>
              </a:rPr>
              <a:t/>
            </a:r>
            <a:br>
              <a:rPr lang="cs-CZ" b="1" dirty="0">
                <a:sym typeface="Wingdings" panose="05000000000000000000" pitchFamily="2" charset="2"/>
              </a:rPr>
            </a:br>
            <a:r>
              <a:rPr lang="cs-CZ" b="1" dirty="0">
                <a:sym typeface="Wingdings" panose="05000000000000000000" pitchFamily="2" charset="2"/>
              </a:rPr>
              <a:t/>
            </a:r>
            <a:br>
              <a:rPr lang="cs-CZ" b="1" dirty="0">
                <a:sym typeface="Wingdings" panose="05000000000000000000" pitchFamily="2" charset="2"/>
              </a:rPr>
            </a:br>
            <a:endParaRPr lang="cs-CZ" dirty="0"/>
          </a:p>
        </p:txBody>
      </p:sp>
      <p:pic>
        <p:nvPicPr>
          <p:cNvPr id="1026" name="Picture 2" descr="sluníčk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832" y="1657804"/>
            <a:ext cx="1831975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jet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44" y="2037715"/>
            <a:ext cx="1340522" cy="123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mimin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967" y="4452789"/>
            <a:ext cx="1114042" cy="188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knih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356" y="1815647"/>
            <a:ext cx="251618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panenk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998" y="3137966"/>
            <a:ext cx="1335088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zajíče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028" y="2077403"/>
            <a:ext cx="1146175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377" y="4452789"/>
            <a:ext cx="2609850" cy="17526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282" y="5140597"/>
            <a:ext cx="1501298" cy="150129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213473"/>
            <a:ext cx="1580836" cy="167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996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000"/>
    </mc:Choice>
    <mc:Fallback>
      <p:transition spd="slow" advTm="1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Zapamatuj si pořadí barev.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1517502" y="2870563"/>
            <a:ext cx="1310640" cy="120396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3163354" y="2870563"/>
            <a:ext cx="1310640" cy="120396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809206" y="2870563"/>
            <a:ext cx="1310640" cy="120396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497682" y="2870563"/>
            <a:ext cx="1310640" cy="120396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8277565" y="2870563"/>
            <a:ext cx="1310640" cy="120396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923417" y="2870563"/>
            <a:ext cx="1310640" cy="120396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54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Zapiš či namaluj správné pořadí barev.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3032794" y="2996838"/>
            <a:ext cx="1310640" cy="12039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4602497" y="2996838"/>
            <a:ext cx="1310640" cy="12039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6172200" y="2996838"/>
            <a:ext cx="1310640" cy="12039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450046" y="2971802"/>
            <a:ext cx="1310640" cy="12039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792126" y="2971802"/>
            <a:ext cx="1310640" cy="12039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494685" y="2996838"/>
            <a:ext cx="1310640" cy="12039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9" name="Obrázek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25" y="5879446"/>
            <a:ext cx="925121" cy="69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7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Konec hry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39</Words>
  <Application>Microsoft Office PowerPoint</Application>
  <PresentationFormat>Širokoúhlá obrazovka</PresentationFormat>
  <Paragraphs>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Franklin Gothic Book</vt:lpstr>
      <vt:lpstr>Wingdings</vt:lpstr>
      <vt:lpstr>Crop</vt:lpstr>
      <vt:lpstr>KIMOVA HRA</vt:lpstr>
      <vt:lpstr>Zapamatuj si co nejvíce obrázků.               </vt:lpstr>
      <vt:lpstr>  Na papír zapiš nebo namaluj všechny obrázky, které sis zapamatoval(a).                                      </vt:lpstr>
      <vt:lpstr>Zapamatuj si obrázky.  </vt:lpstr>
      <vt:lpstr>Zapiš, které tři obrázky chybí.  </vt:lpstr>
      <vt:lpstr>Zapamatuj si obrázky – řešení.  </vt:lpstr>
      <vt:lpstr>Zapamatuj si pořadí barev.</vt:lpstr>
      <vt:lpstr>Zapiš či namaluj správné pořadí barev.</vt:lpstr>
      <vt:lpstr>Konec hry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KIMOVA HRA</dc:title>
  <dc:creator>Acer</dc:creator>
  <cp:lastModifiedBy>Acer</cp:lastModifiedBy>
  <cp:revision>17</cp:revision>
  <dcterms:created xsi:type="dcterms:W3CDTF">2020-04-21T10:48:46Z</dcterms:created>
  <dcterms:modified xsi:type="dcterms:W3CDTF">2020-04-22T08:21:00Z</dcterms:modified>
</cp:coreProperties>
</file>